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70" r:id="rId2"/>
    <p:sldId id="268" r:id="rId3"/>
    <p:sldId id="256" r:id="rId4"/>
    <p:sldId id="257" r:id="rId5"/>
    <p:sldId id="258" r:id="rId6"/>
    <p:sldId id="259" r:id="rId7"/>
    <p:sldId id="260" r:id="rId8"/>
    <p:sldId id="269" r:id="rId9"/>
    <p:sldId id="261" r:id="rId10"/>
    <p:sldId id="265" r:id="rId11"/>
    <p:sldId id="263" r:id="rId12"/>
    <p:sldId id="264" r:id="rId13"/>
    <p:sldId id="262" r:id="rId14"/>
  </p:sldIdLst>
  <p:sldSz cx="6858000" cy="9906000" type="A4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49" d="100"/>
          <a:sy n="49" d="100"/>
        </p:scale>
        <p:origin x="2334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C8DAF-1645-4231-812C-17E27EB48E78}" type="datetimeFigureOut">
              <a:rPr lang="en-US" smtClean="0"/>
              <a:t>6/14/2019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3D5BF-53F8-416B-BE19-77E2D99DD6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277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C8DAF-1645-4231-812C-17E27EB48E78}" type="datetimeFigureOut">
              <a:rPr lang="en-US" smtClean="0"/>
              <a:t>6/14/2019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3D5BF-53F8-416B-BE19-77E2D99DD6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9568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C8DAF-1645-4231-812C-17E27EB48E78}" type="datetimeFigureOut">
              <a:rPr lang="en-US" smtClean="0"/>
              <a:t>6/14/2019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3D5BF-53F8-416B-BE19-77E2D99DD6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7214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C8DAF-1645-4231-812C-17E27EB48E78}" type="datetimeFigureOut">
              <a:rPr lang="en-US" smtClean="0"/>
              <a:t>6/14/2019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3D5BF-53F8-416B-BE19-77E2D99DD6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5118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C8DAF-1645-4231-812C-17E27EB48E78}" type="datetimeFigureOut">
              <a:rPr lang="en-US" smtClean="0"/>
              <a:t>6/14/2019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3D5BF-53F8-416B-BE19-77E2D99DD6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6425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C8DAF-1645-4231-812C-17E27EB48E78}" type="datetimeFigureOut">
              <a:rPr lang="en-US" smtClean="0"/>
              <a:t>6/14/2019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3D5BF-53F8-416B-BE19-77E2D99DD6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8678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C8DAF-1645-4231-812C-17E27EB48E78}" type="datetimeFigureOut">
              <a:rPr lang="en-US" smtClean="0"/>
              <a:t>6/14/2019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3D5BF-53F8-416B-BE19-77E2D99DD6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27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C8DAF-1645-4231-812C-17E27EB48E78}" type="datetimeFigureOut">
              <a:rPr lang="en-US" smtClean="0"/>
              <a:t>6/14/2019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3D5BF-53F8-416B-BE19-77E2D99DD6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8267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C8DAF-1645-4231-812C-17E27EB48E78}" type="datetimeFigureOut">
              <a:rPr lang="en-US" smtClean="0"/>
              <a:t>6/14/2019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3D5BF-53F8-416B-BE19-77E2D99DD6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0541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C8DAF-1645-4231-812C-17E27EB48E78}" type="datetimeFigureOut">
              <a:rPr lang="en-US" smtClean="0"/>
              <a:t>6/14/2019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3D5BF-53F8-416B-BE19-77E2D99DD6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1912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C8DAF-1645-4231-812C-17E27EB48E78}" type="datetimeFigureOut">
              <a:rPr lang="en-US" smtClean="0"/>
              <a:t>6/14/2019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3D5BF-53F8-416B-BE19-77E2D99DD6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2009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AC8DAF-1645-4231-812C-17E27EB48E78}" type="datetimeFigureOut">
              <a:rPr lang="en-US" smtClean="0"/>
              <a:t>6/14/2019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23D5BF-53F8-416B-BE19-77E2D99DD6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5654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855630" y="3650981"/>
            <a:ext cx="5581650" cy="12003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7200" smtClean="0"/>
              <a:t>Projects Book</a:t>
            </a:r>
            <a:endParaRPr lang="en-US" sz="7200"/>
          </a:p>
        </p:txBody>
      </p:sp>
      <p:sp>
        <p:nvSpPr>
          <p:cNvPr id="2" name="TextBox 1"/>
          <p:cNvSpPr txBox="1"/>
          <p:nvPr/>
        </p:nvSpPr>
        <p:spPr>
          <a:xfrm>
            <a:off x="608790" y="8098356"/>
            <a:ext cx="3832698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mtClean="0"/>
              <a:t>Buddhika P. De Silva</a:t>
            </a:r>
          </a:p>
          <a:p>
            <a:r>
              <a:rPr lang="en-US" smtClean="0"/>
              <a:t>Department of Computer Science and Informatics,</a:t>
            </a:r>
            <a:br>
              <a:rPr lang="en-US" smtClean="0"/>
            </a:br>
            <a:r>
              <a:rPr lang="en-US" smtClean="0"/>
              <a:t>Uva Wellassa University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383" y="131121"/>
            <a:ext cx="4077512" cy="305813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9650" y="5263767"/>
            <a:ext cx="3762173" cy="250811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350" y="4857130"/>
            <a:ext cx="2550300" cy="19127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3845" y="517187"/>
            <a:ext cx="1863435" cy="3127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2779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45606"/>
            <a:ext cx="6858000" cy="651009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82104" y="72055"/>
            <a:ext cx="6439711" cy="24456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b="1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Project Name: </a:t>
            </a:r>
            <a:r>
              <a:rPr lang="en-US" sz="200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Robot SilverTips</a:t>
            </a:r>
            <a:endParaRPr lang="en-US" sz="1400" smtClean="0">
              <a:effectLst/>
              <a:latin typeface="Calibri" panose="020F0502020204030204" pitchFamily="34" charset="0"/>
              <a:ea typeface="Calibri" panose="020F0502020204030204" pitchFamily="34" charset="0"/>
              <a:cs typeface="Iskoola Pota" panose="020B0502040204020203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b="1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Used Technologies : </a:t>
            </a:r>
            <a:r>
              <a:rPr lang="en-US" sz="140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Arduino , Sensors ( Color , ultersonic , IR)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b="1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Description : </a:t>
            </a:r>
            <a:r>
              <a:rPr lang="en-US" sz="1400" smtClean="0"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This robot is designed for grab objects with color detectiong , line maze solving and going though the limited spaces.</a:t>
            </a:r>
            <a:endParaRPr lang="en-US" sz="1400" smtClean="0">
              <a:effectLst/>
              <a:latin typeface="Calibri" panose="020F0502020204030204" pitchFamily="34" charset="0"/>
              <a:ea typeface="Calibri" panose="020F0502020204030204" pitchFamily="34" charset="0"/>
              <a:cs typeface="Iskoola Pota" panose="020B0502040204020203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b="1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What I </a:t>
            </a:r>
            <a:r>
              <a:rPr lang="en-US" sz="1400" b="1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learnt </a:t>
            </a:r>
            <a:r>
              <a:rPr lang="en-US" sz="1400" b="1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:</a:t>
            </a:r>
            <a:r>
              <a:rPr lang="en-US" sz="140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 Working with sensors , improved problem solving knowledge , team work , learnt to convert ideas into codes , working with limited time shedules.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b="1" smtClean="0"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Awards :</a:t>
            </a:r>
            <a:r>
              <a:rPr lang="en-US" sz="1400"/>
              <a:t> </a:t>
            </a:r>
            <a:r>
              <a:rPr lang="en-US" sz="1400" smtClean="0"/>
              <a:t>5th </a:t>
            </a:r>
            <a:r>
              <a:rPr lang="en-US" sz="1400"/>
              <a:t>place of Xboticx 2016 A task based Robotics Competition organized by Faculty of Engineering, University of Ruhuna.</a:t>
            </a:r>
            <a:endParaRPr lang="en-US" sz="1400" b="1">
              <a:effectLst/>
              <a:latin typeface="Calibri" panose="020F0502020204030204" pitchFamily="34" charset="0"/>
              <a:ea typeface="Calibri" panose="020F0502020204030204" pitchFamily="34" charset="0"/>
              <a:cs typeface="Iskoola Pota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54659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2475"/>
            <a:ext cx="6858000" cy="651009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55059" y="64896"/>
            <a:ext cx="6147881" cy="1881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b="1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Project Name: </a:t>
            </a:r>
            <a:r>
              <a:rPr lang="en-US" sz="200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Blacky</a:t>
            </a:r>
            <a:endParaRPr lang="en-US" sz="1400" smtClean="0">
              <a:effectLst/>
              <a:latin typeface="Calibri" panose="020F0502020204030204" pitchFamily="34" charset="0"/>
              <a:ea typeface="Calibri" panose="020F0502020204030204" pitchFamily="34" charset="0"/>
              <a:cs typeface="Iskoola Pota" panose="020B0502040204020203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b="1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Used Technologies : </a:t>
            </a:r>
            <a:r>
              <a:rPr lang="en-US" sz="140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Arduino , heavy motor controlling , working with romote controllers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b="1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Description : </a:t>
            </a:r>
            <a:r>
              <a:rPr lang="en-US" sz="1400"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Battle robot that can push heavy weight and damge opponents.</a:t>
            </a:r>
            <a:endParaRPr lang="en-US" sz="1400" smtClean="0">
              <a:effectLst/>
              <a:latin typeface="Calibri" panose="020F0502020204030204" pitchFamily="34" charset="0"/>
              <a:ea typeface="Calibri" panose="020F0502020204030204" pitchFamily="34" charset="0"/>
              <a:cs typeface="Iskoola Pota" panose="020B0502040204020203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b="1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What I </a:t>
            </a:r>
            <a:r>
              <a:rPr lang="en-US" sz="1400" b="1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learnt </a:t>
            </a:r>
            <a:r>
              <a:rPr lang="en-US" sz="1400" b="1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:</a:t>
            </a:r>
            <a:r>
              <a:rPr lang="en-US" sz="140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Experince with heavy motors , improved critical thinking , team work skills.</a:t>
            </a:r>
            <a:endParaRPr lang="en-US" sz="1400">
              <a:effectLst/>
              <a:latin typeface="Calibri" panose="020F0502020204030204" pitchFamily="34" charset="0"/>
              <a:ea typeface="Calibri" panose="020F0502020204030204" pitchFamily="34" charset="0"/>
              <a:cs typeface="Iskoola Pota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27478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82693"/>
            <a:ext cx="6858000" cy="651009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18871" y="214008"/>
            <a:ext cx="6536987" cy="23430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b="1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Project Name: </a:t>
            </a:r>
            <a:r>
              <a:rPr lang="en-US" sz="2000"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BevyMINIbot </a:t>
            </a:r>
            <a:endParaRPr lang="en-US" sz="1400" smtClean="0">
              <a:effectLst/>
              <a:latin typeface="Calibri" panose="020F0502020204030204" pitchFamily="34" charset="0"/>
              <a:ea typeface="Calibri" panose="020F0502020204030204" pitchFamily="34" charset="0"/>
              <a:cs typeface="Iskoola Pota" panose="020B0502040204020203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b="1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Used Technologies : </a:t>
            </a:r>
            <a:r>
              <a:rPr lang="en-US" sz="140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Arduino , heavy motor controlling , working with romote controllers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b="1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Description : </a:t>
            </a:r>
            <a:r>
              <a:rPr lang="en-US" sz="1400"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BevyMINIbot is a concept for a family friendly robot. He has many abilities </a:t>
            </a:r>
            <a:r>
              <a:rPr lang="en-US" sz="1400" smtClean="0"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like Holding </a:t>
            </a:r>
            <a:r>
              <a:rPr lang="en-US" sz="1400"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small weight like transporting cup of tea, </a:t>
            </a:r>
            <a:r>
              <a:rPr lang="en-US" sz="1400" smtClean="0"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control </a:t>
            </a:r>
            <a:r>
              <a:rPr lang="en-US" sz="1400"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with your TV </a:t>
            </a:r>
            <a:r>
              <a:rPr lang="en-US" sz="1400" smtClean="0"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remote.</a:t>
            </a:r>
            <a:br>
              <a:rPr lang="en-US" sz="1400" smtClean="0"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</a:br>
            <a:r>
              <a:rPr lang="en-US" sz="1400" smtClean="0"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We </a:t>
            </a:r>
            <a:r>
              <a:rPr lang="en-US" sz="1400"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are developing it as a low cost </a:t>
            </a:r>
            <a:r>
              <a:rPr lang="en-US" sz="1400" smtClean="0"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product.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b="1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What I </a:t>
            </a:r>
            <a:r>
              <a:rPr lang="en-US" sz="1400" b="1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learnt </a:t>
            </a:r>
            <a:r>
              <a:rPr lang="en-US" sz="1400" b="1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: </a:t>
            </a:r>
            <a:r>
              <a:rPr lang="en-US" sz="140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As my first robotics project I really inspired,</a:t>
            </a:r>
            <a:r>
              <a:rPr lang="en-US" sz="1400" b="1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 </a:t>
            </a:r>
            <a:r>
              <a:rPr lang="en-US" sz="140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CAD Desinging , prototyping , </a:t>
            </a:r>
            <a:r>
              <a:rPr lang="en-US" sz="1400" smtClean="0"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working with motor controlling , signal pass using IR sensors.</a:t>
            </a:r>
            <a:endParaRPr lang="en-US" sz="1400">
              <a:effectLst/>
              <a:latin typeface="Calibri" panose="020F0502020204030204" pitchFamily="34" charset="0"/>
              <a:ea typeface="Calibri" panose="020F0502020204030204" pitchFamily="34" charset="0"/>
              <a:cs typeface="Iskoola Pota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94728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67510" y="214007"/>
            <a:ext cx="6361889" cy="25735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b="1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Project Name: </a:t>
            </a:r>
            <a:r>
              <a:rPr lang="en-US" sz="200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Project “Vibes”</a:t>
            </a:r>
            <a:endParaRPr lang="en-US" sz="1400" smtClean="0">
              <a:effectLst/>
              <a:latin typeface="Calibri" panose="020F0502020204030204" pitchFamily="34" charset="0"/>
              <a:ea typeface="Calibri" panose="020F0502020204030204" pitchFamily="34" charset="0"/>
              <a:cs typeface="Iskoola Pota" panose="020B0502040204020203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b="1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Used Technologies : </a:t>
            </a:r>
            <a:r>
              <a:rPr lang="en-US" sz="140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Android, Firebase, GoogleVisionAPI, MSExcel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b="1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Description : </a:t>
            </a:r>
            <a:r>
              <a:rPr lang="en-US" sz="140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A mobile solution for who want to mark attendance of a large number of people in less amount of time</a:t>
            </a:r>
            <a:r>
              <a:rPr lang="en-US" sz="1400"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.</a:t>
            </a:r>
            <a:br>
              <a:rPr lang="en-US" sz="1400"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</a:br>
            <a:r>
              <a:rPr lang="en-US" sz="1400" smtClean="0"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Successfully </a:t>
            </a:r>
            <a:r>
              <a:rPr lang="en-US" sz="1400"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implemented for a VIP event in Srilanka.</a:t>
            </a:r>
            <a:endParaRPr lang="en-US" sz="1400" smtClean="0">
              <a:effectLst/>
              <a:latin typeface="Calibri" panose="020F0502020204030204" pitchFamily="34" charset="0"/>
              <a:ea typeface="Calibri" panose="020F0502020204030204" pitchFamily="34" charset="0"/>
              <a:cs typeface="Iskoola Pota" panose="020B0502040204020203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b="1"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What I </a:t>
            </a:r>
            <a:r>
              <a:rPr lang="en-US" sz="1400" b="1" smtClean="0"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learnt </a:t>
            </a:r>
            <a:r>
              <a:rPr lang="en-US" sz="1400" b="1" smtClean="0"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: </a:t>
            </a:r>
            <a:r>
              <a:rPr lang="en-US" sz="1400" smtClean="0"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How I work with a highly risky project , working with realtime database like firebase, Manage time with the busy time schedule , Data pass between more than one different databases , Build more responsive application , improve the UX / UI with feedbacks</a:t>
            </a:r>
            <a:endParaRPr lang="en-US" sz="1400">
              <a:effectLst/>
              <a:latin typeface="Calibri" panose="020F0502020204030204" pitchFamily="34" charset="0"/>
              <a:ea typeface="Calibri" panose="020F0502020204030204" pitchFamily="34" charset="0"/>
              <a:cs typeface="Iskoola Pota" panose="020B0502040204020203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14595"/>
            <a:ext cx="6858000" cy="5783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7067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7150" y="2988171"/>
            <a:ext cx="2049037" cy="364273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967" y="3002031"/>
            <a:ext cx="2682733" cy="364273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31389" y="146034"/>
            <a:ext cx="6195222" cy="28040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b="1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Project Name: </a:t>
            </a:r>
            <a:r>
              <a:rPr lang="en-US" sz="200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Recycle Media App</a:t>
            </a:r>
            <a:endParaRPr lang="en-US" sz="1400" smtClean="0">
              <a:effectLst/>
              <a:latin typeface="Calibri" panose="020F0502020204030204" pitchFamily="34" charset="0"/>
              <a:ea typeface="Calibri" panose="020F0502020204030204" pitchFamily="34" charset="0"/>
              <a:cs typeface="Iskoola Pota" panose="020B0502040204020203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b="1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Used Technologies : </a:t>
            </a:r>
            <a:r>
              <a:rPr lang="en-US" sz="140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Android, Firebase , Digital Arts , HTML, Bootstrap.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b="1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Description : </a:t>
            </a:r>
            <a:r>
              <a:rPr lang="en-US" sz="1400" smtClean="0"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Social media platform for sharing creative recycle DIY projects and awareness platform for save earth from plastics.</a:t>
            </a:r>
            <a:endParaRPr lang="en-US" sz="1400" smtClean="0">
              <a:effectLst/>
              <a:latin typeface="Calibri" panose="020F0502020204030204" pitchFamily="34" charset="0"/>
              <a:ea typeface="Calibri" panose="020F0502020204030204" pitchFamily="34" charset="0"/>
              <a:cs typeface="Iskoola Pota" panose="020B0502040204020203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b="1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What I </a:t>
            </a:r>
            <a:r>
              <a:rPr lang="en-US" sz="1400" b="1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learnt </a:t>
            </a:r>
            <a:r>
              <a:rPr lang="en-US" sz="1400" b="1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: </a:t>
            </a:r>
            <a:r>
              <a:rPr lang="en-US" sz="1400"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Dealing with large number of data of people, Security concerns when maintaining a social media, Building a product that makes positive impact to people and the environment , Improve android development skills and digital painting skills , Creating DIY creative items using </a:t>
            </a:r>
            <a:r>
              <a:rPr lang="en-US" sz="1400" smtClean="0"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plastics</a:t>
            </a:r>
            <a:br>
              <a:rPr lang="en-US" sz="1400" smtClean="0"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</a:br>
            <a:r>
              <a:rPr lang="en-US" sz="1400"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/>
            </a:r>
            <a:br>
              <a:rPr lang="en-US" sz="1400"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</a:br>
            <a:r>
              <a:rPr lang="en-US" sz="1400" b="1" smtClean="0"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Project URL </a:t>
            </a:r>
            <a:r>
              <a:rPr lang="en-US" sz="1200" smtClean="0"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:https</a:t>
            </a:r>
            <a:r>
              <a:rPr lang="en-US" sz="1200"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://play.google.com/store/apps/details?id=in.tvac.bevylabs.photoblog</a:t>
            </a:r>
            <a:endParaRPr lang="en-US" sz="1200">
              <a:effectLst/>
              <a:latin typeface="Calibri" panose="020F0502020204030204" pitchFamily="34" charset="0"/>
              <a:ea typeface="Calibri" panose="020F0502020204030204" pitchFamily="34" charset="0"/>
              <a:cs typeface="Iskoola Pota" panose="020B0502040204020203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81703"/>
            <a:ext cx="6858000" cy="3207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9336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21955"/>
            <a:ext cx="6858000" cy="651009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24961" y="223524"/>
            <a:ext cx="6234784" cy="28040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600" b="1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Project Name:</a:t>
            </a:r>
            <a:r>
              <a:rPr lang="en-US" sz="140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 </a:t>
            </a:r>
            <a:r>
              <a:rPr lang="en-US" sz="200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Python Sinhala</a:t>
            </a:r>
            <a:endParaRPr lang="en-US" sz="1400" smtClean="0">
              <a:effectLst/>
              <a:latin typeface="Calibri" panose="020F0502020204030204" pitchFamily="34" charset="0"/>
              <a:ea typeface="Calibri" panose="020F0502020204030204" pitchFamily="34" charset="0"/>
              <a:cs typeface="Iskoola Pota" panose="020B0502040204020203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b="1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Used Technologies:</a:t>
            </a:r>
            <a:r>
              <a:rPr lang="en-US" sz="140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 Android Studio, Java, HTML , Bootstrap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b="1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Description:</a:t>
            </a:r>
            <a:r>
              <a:rPr lang="en-US" sz="140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 An android application that helps people to startup with programming. It has over 5000 downloads through the Google Playstore.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b="1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Project URL :</a:t>
            </a:r>
            <a:r>
              <a:rPr lang="en-US" sz="140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 play.google.com/store/apps/details?id=bevylabs.buddhika.pythonsinhala</a:t>
            </a:r>
            <a:br>
              <a:rPr lang="en-US" sz="140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</a:br>
            <a:r>
              <a:rPr lang="en-US" sz="140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/>
            </a:r>
            <a:br>
              <a:rPr lang="en-US" sz="140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</a:br>
            <a:r>
              <a:rPr lang="en-US" sz="1400" b="1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What I leant : </a:t>
            </a:r>
            <a:r>
              <a:rPr lang="en-US" sz="1400"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How to improve </a:t>
            </a:r>
            <a:r>
              <a:rPr lang="en-US" sz="1400" smtClean="0"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ideas </a:t>
            </a:r>
            <a:r>
              <a:rPr lang="en-US" sz="1400"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( I </a:t>
            </a:r>
            <a:r>
              <a:rPr lang="en-US" sz="1400" smtClean="0"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continuously improved </a:t>
            </a:r>
            <a:r>
              <a:rPr lang="en-US" sz="1400"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eBook that I wrote in </a:t>
            </a:r>
            <a:r>
              <a:rPr lang="en-US" sz="1400" smtClean="0"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my school time into multifunctional guide to programming students), Marketing a product , UI designing , tutorial planning.</a:t>
            </a:r>
            <a:endParaRPr lang="en-US" sz="1400" b="1">
              <a:effectLst/>
              <a:latin typeface="Calibri" panose="020F0502020204030204" pitchFamily="34" charset="0"/>
              <a:ea typeface="Calibri" panose="020F0502020204030204" pitchFamily="34" charset="0"/>
              <a:cs typeface="Iskoola Pota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5847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51691" y="144670"/>
            <a:ext cx="6388974" cy="41364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b="1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Project Name: </a:t>
            </a:r>
            <a:r>
              <a:rPr lang="en-US" sz="200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“Amba Yaluwa” – The Concentration Device</a:t>
            </a:r>
            <a:endParaRPr lang="en-US" sz="1400" smtClean="0">
              <a:effectLst/>
              <a:latin typeface="Calibri" panose="020F0502020204030204" pitchFamily="34" charset="0"/>
              <a:ea typeface="Calibri" panose="020F0502020204030204" pitchFamily="34" charset="0"/>
              <a:cs typeface="Iskoola Pota" panose="020B0502040204020203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b="1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Used Technologies:</a:t>
            </a:r>
            <a:r>
              <a:rPr lang="en-US" sz="140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 Arduino ,NodeMCU, C , Electronics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b="1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Description:</a:t>
            </a:r>
            <a:r>
              <a:rPr lang="en-US" sz="140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 A concentration device that based on psychology techniques (Color psychology , Pomodoro technique)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b="1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Awards :</a:t>
            </a:r>
            <a:r>
              <a:rPr lang="en-US" sz="140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 3rd Place ( Bronze Medal ) in Applied Science &amp; Technology “Sahasak Nimeum” National Exhibition and Competition 2018 An Exhibition Organized by Sri Lanka Inventors Commission.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Merit Award - National Best Quality ICT Awards (NBQSA) 2018 Organized by British Computer Society (BCS) – The Chartered Institute for IT.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Finalist IEEE SS12 MakerFair South Asian Exhibition and Competition 2018 An innovations exhibition Organized by IEEE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b="1" smtClean="0"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What I learnt : </a:t>
            </a:r>
            <a:r>
              <a:rPr lang="en-US" sz="1400" smtClean="0"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Believing the ideas ,psycology techniques, prototyping,  improving the version of an hardware project , 3D printing , working with interrupts in </a:t>
            </a:r>
            <a:br>
              <a:rPr lang="en-US" sz="1400" smtClean="0"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</a:br>
            <a:r>
              <a:rPr lang="en-US" sz="1400" smtClean="0"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micro controllers.</a:t>
            </a:r>
            <a:endParaRPr lang="en-US" sz="1400" b="1">
              <a:latin typeface="Calibri" panose="020F0502020204030204" pitchFamily="34" charset="0"/>
              <a:ea typeface="Calibri" panose="020F0502020204030204" pitchFamily="34" charset="0"/>
              <a:cs typeface="Iskoola Pota" panose="020B0502040204020203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691" y="4124528"/>
            <a:ext cx="6090444" cy="5781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126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1546" y="0"/>
            <a:ext cx="6796454" cy="43048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b="1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Project Name: </a:t>
            </a:r>
            <a:r>
              <a:rPr lang="en-US" sz="200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NoteReview App</a:t>
            </a:r>
            <a:endParaRPr lang="en-US" sz="1400" smtClean="0">
              <a:effectLst/>
              <a:latin typeface="Calibri" panose="020F0502020204030204" pitchFamily="34" charset="0"/>
              <a:ea typeface="Calibri" panose="020F0502020204030204" pitchFamily="34" charset="0"/>
              <a:cs typeface="Iskoola Pota" panose="020B0502040204020203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b="1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Used Technologies:</a:t>
            </a:r>
            <a:r>
              <a:rPr lang="en-US" sz="140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 Android Studio, Java, GoogleVisionAPI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b="1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Description:</a:t>
            </a:r>
            <a:r>
              <a:rPr lang="en-US" sz="140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 A solution for review notes and can evaluate the user in less than in 2mins.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b="1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Awards :</a:t>
            </a:r>
            <a:r>
              <a:rPr lang="en-US" sz="140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 Gold Medal - IPITEx 2019 (International Exhibition and Competition ) Bangkok International Intellectual Property Invention, Innovation and Technology Exposition.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1st Place ( Gold Medal ) in ICT Category “Sahasak Nimeum” National Exhibition and Competition 2018 An Exhibition Organized by Sri Lanka Inventors Commission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b="1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Project URL :</a:t>
            </a:r>
            <a:r>
              <a:rPr lang="en-US" sz="140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 play.google.com/store/apps/details?id=com.bevylabs.buddhika.notereview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b="1"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What I </a:t>
            </a:r>
            <a:r>
              <a:rPr lang="en-US" sz="1400" b="1" smtClean="0"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learnt </a:t>
            </a:r>
            <a:r>
              <a:rPr lang="en-US" sz="1400" b="1"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: </a:t>
            </a:r>
            <a:r>
              <a:rPr lang="en-US" sz="1400" smtClean="0"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Working with a team to achive a goal. Convert ideas in to code. Inspire others , 1</a:t>
            </a:r>
            <a:r>
              <a:rPr lang="en-US" sz="1400" baseline="30000" smtClean="0"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st</a:t>
            </a:r>
            <a:r>
              <a:rPr lang="en-US" sz="1400" smtClean="0"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  experience with android development / Google vision Api , Improving UI and UX in products , presentation skills , working with highly tied shedules, Gifts are impact for the people very much , Represent in an international competition </a:t>
            </a:r>
            <a:r>
              <a:rPr lang="en-US" sz="1400"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as a Srilankan </a:t>
            </a:r>
            <a:r>
              <a:rPr lang="en-US" sz="1400" smtClean="0"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.</a:t>
            </a:r>
            <a:endParaRPr lang="en-US" sz="1400" b="1">
              <a:latin typeface="Calibri" panose="020F0502020204030204" pitchFamily="34" charset="0"/>
              <a:ea typeface="Calibri" panose="020F0502020204030204" pitchFamily="34" charset="0"/>
              <a:cs typeface="Iskoola Pota" panose="020B0502040204020203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1400" smtClean="0">
              <a:effectLst/>
              <a:latin typeface="Calibri" panose="020F0502020204030204" pitchFamily="34" charset="0"/>
              <a:ea typeface="Calibri" panose="020F0502020204030204" pitchFamily="34" charset="0"/>
              <a:cs typeface="Iskoola Pota" panose="020B0502040204020203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>
              <a:effectLst/>
              <a:latin typeface="Calibri" panose="020F0502020204030204" pitchFamily="34" charset="0"/>
              <a:ea typeface="Calibri" panose="020F0502020204030204" pitchFamily="34" charset="0"/>
              <a:cs typeface="Iskoola Pota" panose="020B0502040204020203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96126"/>
            <a:ext cx="6858000" cy="6510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351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50005"/>
            <a:ext cx="6858000" cy="651009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83318" y="187798"/>
            <a:ext cx="6291364" cy="25481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b="1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Project Name:</a:t>
            </a:r>
            <a:r>
              <a:rPr lang="en-US" sz="2000" b="1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 </a:t>
            </a:r>
            <a:r>
              <a:rPr lang="en-US" sz="200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Hithumathe Jeevithe – The Android Game</a:t>
            </a:r>
            <a:endParaRPr lang="en-US" sz="1400" smtClean="0">
              <a:effectLst/>
              <a:latin typeface="Calibri" panose="020F0502020204030204" pitchFamily="34" charset="0"/>
              <a:ea typeface="Calibri" panose="020F0502020204030204" pitchFamily="34" charset="0"/>
              <a:cs typeface="Iskoola Pota" panose="020B0502040204020203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b="1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Used Technologies:</a:t>
            </a:r>
            <a:r>
              <a:rPr lang="en-US" sz="140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 Unity, Adobe PS, Autodesk SB, FL-Studio.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b="1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Description:</a:t>
            </a:r>
            <a:r>
              <a:rPr lang="en-US" sz="140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 Sri Lanka’s first game with a rap music. A platformer action game.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b="1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Project URL :</a:t>
            </a:r>
            <a:r>
              <a:rPr lang="en-US" sz="140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play.google.com/store/apps/details?id=com.BevyLabs.Hethumathe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b="1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Awards :</a:t>
            </a:r>
            <a:r>
              <a:rPr lang="en-US" sz="140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  1 st place UWU GameJam 2018 , A Game Hackathon Organized by Mozilla Campus Club - UWU.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b="1" smtClean="0"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What I </a:t>
            </a:r>
            <a:r>
              <a:rPr lang="en-US" sz="1400" b="1" smtClean="0"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learnt </a:t>
            </a:r>
            <a:r>
              <a:rPr lang="en-US" sz="1400" b="1" smtClean="0"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: </a:t>
            </a:r>
            <a:r>
              <a:rPr lang="en-US" sz="1400" smtClean="0"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To inspire others and get their skills on the stage , woking with Unity engine , creative thinking, drawing , connecting the people.</a:t>
            </a:r>
            <a:endParaRPr lang="en-US" sz="1400" b="1">
              <a:effectLst/>
              <a:latin typeface="Calibri" panose="020F0502020204030204" pitchFamily="34" charset="0"/>
              <a:ea typeface="Calibri" panose="020F0502020204030204" pitchFamily="34" charset="0"/>
              <a:cs typeface="Iskoola Pota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8653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37392" y="76200"/>
            <a:ext cx="6620607" cy="21023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b="1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Project Name: </a:t>
            </a:r>
            <a:r>
              <a:rPr lang="en-US" sz="200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“BevyLabsFlyBee”</a:t>
            </a:r>
            <a:endParaRPr lang="en-US" sz="1400" smtClean="0">
              <a:effectLst/>
              <a:latin typeface="Calibri" panose="020F0502020204030204" pitchFamily="34" charset="0"/>
              <a:ea typeface="Calibri" panose="020F0502020204030204" pitchFamily="34" charset="0"/>
              <a:cs typeface="Iskoola Pota" panose="020B0502040204020203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b="1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Used Technologies:</a:t>
            </a:r>
            <a:r>
              <a:rPr lang="en-US" sz="140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 Linux kernel, Python, OpenCV, Processing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b="1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Description:</a:t>
            </a:r>
            <a:r>
              <a:rPr lang="en-US" sz="140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 An autonomous drone that can fly using detecting lines.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b="1"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What I </a:t>
            </a:r>
            <a:r>
              <a:rPr lang="en-US" sz="1400" b="1" smtClean="0"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learnt </a:t>
            </a:r>
            <a:r>
              <a:rPr lang="en-US" sz="1400" b="1" smtClean="0"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: </a:t>
            </a:r>
            <a:r>
              <a:rPr lang="en-US" sz="1400" smtClean="0"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Improved dedicated mindset for achive goals. Feels like as an scientist when planning the algorithems / doing calculations on papers / convert ideas into codes, improved team working skills , Had fun with the drone and got some risks when it fly , improved demonstration skills when it explanning in exhibitions.</a:t>
            </a:r>
            <a:endParaRPr lang="en-US" sz="1400">
              <a:effectLst/>
              <a:latin typeface="Calibri" panose="020F0502020204030204" pitchFamily="34" charset="0"/>
              <a:ea typeface="Calibri" panose="020F0502020204030204" pitchFamily="34" charset="0"/>
              <a:cs typeface="Iskoola Pota" panose="020B0502040204020203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522530"/>
            <a:ext cx="6858000" cy="6510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0608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55059" y="64896"/>
            <a:ext cx="6147881" cy="1881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b="1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Project Name: </a:t>
            </a:r>
            <a:r>
              <a:rPr lang="en-US" sz="200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BeeBattleBot</a:t>
            </a:r>
            <a:endParaRPr lang="en-US" sz="1400" smtClean="0">
              <a:effectLst/>
              <a:latin typeface="Calibri" panose="020F0502020204030204" pitchFamily="34" charset="0"/>
              <a:ea typeface="Calibri" panose="020F0502020204030204" pitchFamily="34" charset="0"/>
              <a:cs typeface="Iskoola Pota" panose="020B0502040204020203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b="1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Used Technologies : </a:t>
            </a:r>
            <a:r>
              <a:rPr lang="en-US" sz="140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Arduino , heavy motor controlling , working with romote controllers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b="1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Description : </a:t>
            </a:r>
            <a:r>
              <a:rPr lang="en-US" sz="1400"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Battle robot that can push heavy weight and damge opponents.</a:t>
            </a:r>
            <a:endParaRPr lang="en-US" sz="1400" smtClean="0">
              <a:effectLst/>
              <a:latin typeface="Calibri" panose="020F0502020204030204" pitchFamily="34" charset="0"/>
              <a:ea typeface="Calibri" panose="020F0502020204030204" pitchFamily="34" charset="0"/>
              <a:cs typeface="Iskoola Pota" panose="020B0502040204020203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b="1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What I </a:t>
            </a:r>
            <a:r>
              <a:rPr lang="en-US" sz="1400" b="1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learnt </a:t>
            </a:r>
            <a:r>
              <a:rPr lang="en-US" sz="1400" b="1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:</a:t>
            </a:r>
            <a:r>
              <a:rPr lang="en-US" sz="140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Experince with heavy motors , improved critical thinking , team work skills , Creative designing.</a:t>
            </a:r>
            <a:endParaRPr lang="en-US" sz="1400">
              <a:effectLst/>
              <a:latin typeface="Calibri" panose="020F0502020204030204" pitchFamily="34" charset="0"/>
              <a:ea typeface="Calibri" panose="020F0502020204030204" pitchFamily="34" charset="0"/>
              <a:cs typeface="Iskoola Pota" panose="020B0502040204020203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586955"/>
            <a:ext cx="6858000" cy="6510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6681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84284" y="167800"/>
            <a:ext cx="5788269" cy="21125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b="1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Project Name: </a:t>
            </a:r>
            <a:r>
              <a:rPr lang="en-US" sz="200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Project “GenACMS”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b="1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Used Technologies:</a:t>
            </a:r>
            <a:r>
              <a:rPr lang="en-US" sz="140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 Arduino, C, Electronics, MSExcel.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b="1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Description:</a:t>
            </a:r>
            <a:r>
              <a:rPr lang="en-US" sz="140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 A solution for measuring/indicating A/C voltages levels with real-time monitoring system.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b="1"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What I </a:t>
            </a:r>
            <a:r>
              <a:rPr lang="en-US" sz="1400" b="1" smtClean="0"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learnt : </a:t>
            </a:r>
            <a:r>
              <a:rPr lang="en-US" sz="1400" smtClean="0"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Worked with a professional , learnt about industrial equpments, Data visulazing , how to solve real world problems using programming,</a:t>
            </a:r>
            <a:endParaRPr lang="en-US" sz="1400">
              <a:effectLst/>
              <a:latin typeface="Calibri" panose="020F0502020204030204" pitchFamily="34" charset="0"/>
              <a:ea typeface="Calibri" panose="020F0502020204030204" pitchFamily="34" charset="0"/>
              <a:cs typeface="Iskoola Pota" panose="020B0502040204020203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53261"/>
            <a:ext cx="6858000" cy="6510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798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440</TotalTime>
  <Words>952</Words>
  <Application>Microsoft Office PowerPoint</Application>
  <PresentationFormat>A4 Paper (210x297 mm)</PresentationFormat>
  <Paragraphs>60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Iskoola Pota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Buddhika</dc:creator>
  <cp:lastModifiedBy>Buddhika</cp:lastModifiedBy>
  <cp:revision>38</cp:revision>
  <dcterms:created xsi:type="dcterms:W3CDTF">2019-06-13T04:00:40Z</dcterms:created>
  <dcterms:modified xsi:type="dcterms:W3CDTF">2019-06-14T16:36:43Z</dcterms:modified>
</cp:coreProperties>
</file>